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8" r:id="rId2"/>
    <p:sldId id="326" r:id="rId3"/>
    <p:sldId id="327" r:id="rId4"/>
    <p:sldId id="309" r:id="rId5"/>
    <p:sldId id="322" r:id="rId6"/>
    <p:sldId id="323" r:id="rId7"/>
    <p:sldId id="324" r:id="rId8"/>
    <p:sldId id="325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F27B-41E8-4B77-A2C1-269375E6F6ED}" type="datetimeFigureOut">
              <a:rPr lang="zh-TW" altLang="en-US" smtClean="0"/>
              <a:t>2024/8/8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8ED5-69CC-4097-B0D6-7AA602831E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58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97213" indent="0" algn="ctr">
              <a:buNone/>
              <a:defRPr/>
            </a:lvl2pPr>
            <a:lvl3pPr marL="794428" indent="0" algn="ctr">
              <a:buNone/>
              <a:defRPr/>
            </a:lvl3pPr>
            <a:lvl4pPr marL="1191642" indent="0" algn="ctr">
              <a:buNone/>
              <a:defRPr/>
            </a:lvl4pPr>
            <a:lvl5pPr marL="1588856" indent="0" algn="ctr">
              <a:buNone/>
              <a:defRPr/>
            </a:lvl5pPr>
            <a:lvl6pPr marL="1986069" indent="0" algn="ctr">
              <a:buNone/>
              <a:defRPr/>
            </a:lvl6pPr>
            <a:lvl7pPr marL="2383284" indent="0" algn="ctr">
              <a:buNone/>
              <a:defRPr/>
            </a:lvl7pPr>
            <a:lvl8pPr marL="2780497" indent="0" algn="ctr">
              <a:buNone/>
              <a:defRPr/>
            </a:lvl8pPr>
            <a:lvl9pPr marL="317771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74215-4E17-49C6-BF06-560F974DD8FD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6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6263D-5223-4C91-8FF1-4D180D9E7DF4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700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26398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C3F86-5E5A-4975-8900-4A960E50CEC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0637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7814"/>
            <a:ext cx="10972799" cy="11398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3" y="1600200"/>
            <a:ext cx="5384798" cy="45307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2" y="1600200"/>
            <a:ext cx="5384798" cy="4530726"/>
          </a:xfrm>
        </p:spPr>
        <p:txBody>
          <a:bodyPr/>
          <a:lstStyle/>
          <a:p>
            <a:pPr lvl="0"/>
            <a:r>
              <a:rPr lang="zh-TW" altLang="en-US" noProof="0"/>
              <a:t>按一下圖示以新增線上圖像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248402"/>
            <a:ext cx="2844801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248402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8402"/>
            <a:ext cx="2844801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F4CC0-F103-469F-853A-49E504B6E124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85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854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3" y="4406905"/>
            <a:ext cx="103632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3" y="2906717"/>
            <a:ext cx="103632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97213" indent="0">
              <a:buNone/>
              <a:defRPr sz="1600"/>
            </a:lvl2pPr>
            <a:lvl3pPr marL="794428" indent="0">
              <a:buNone/>
              <a:defRPr sz="1400"/>
            </a:lvl3pPr>
            <a:lvl4pPr marL="1191642" indent="0">
              <a:buNone/>
              <a:defRPr sz="1200"/>
            </a:lvl4pPr>
            <a:lvl5pPr marL="1588856" indent="0">
              <a:buNone/>
              <a:defRPr sz="1200"/>
            </a:lvl5pPr>
            <a:lvl6pPr marL="1986069" indent="0">
              <a:buNone/>
              <a:defRPr sz="1200"/>
            </a:lvl6pPr>
            <a:lvl7pPr marL="2383284" indent="0">
              <a:buNone/>
              <a:defRPr sz="1200"/>
            </a:lvl7pPr>
            <a:lvl8pPr marL="2780497" indent="0">
              <a:buNone/>
              <a:defRPr sz="1200"/>
            </a:lvl8pPr>
            <a:lvl9pPr marL="3177711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DEBE3-26B1-4D50-88AD-CF77D3767D8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7381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798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2" y="1600203"/>
            <a:ext cx="5384798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08503-9666-4F29-9F3B-4843C8C54E61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632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213" indent="0">
              <a:buNone/>
              <a:defRPr sz="1700" b="1"/>
            </a:lvl2pPr>
            <a:lvl3pPr marL="794428" indent="0">
              <a:buNone/>
              <a:defRPr sz="1600" b="1"/>
            </a:lvl3pPr>
            <a:lvl4pPr marL="1191642" indent="0">
              <a:buNone/>
              <a:defRPr sz="1400" b="1"/>
            </a:lvl4pPr>
            <a:lvl5pPr marL="1588856" indent="0">
              <a:buNone/>
              <a:defRPr sz="1400" b="1"/>
            </a:lvl5pPr>
            <a:lvl6pPr marL="1986069" indent="0">
              <a:buNone/>
              <a:defRPr sz="1400" b="1"/>
            </a:lvl6pPr>
            <a:lvl7pPr marL="2383284" indent="0">
              <a:buNone/>
              <a:defRPr sz="1400" b="1"/>
            </a:lvl7pPr>
            <a:lvl8pPr marL="2780497" indent="0">
              <a:buNone/>
              <a:defRPr sz="1400" b="1"/>
            </a:lvl8pPr>
            <a:lvl9pPr marL="3177711" indent="0">
              <a:buNone/>
              <a:defRPr sz="1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213" indent="0">
              <a:buNone/>
              <a:defRPr sz="1700" b="1"/>
            </a:lvl2pPr>
            <a:lvl3pPr marL="794428" indent="0">
              <a:buNone/>
              <a:defRPr sz="1600" b="1"/>
            </a:lvl3pPr>
            <a:lvl4pPr marL="1191642" indent="0">
              <a:buNone/>
              <a:defRPr sz="1400" b="1"/>
            </a:lvl4pPr>
            <a:lvl5pPr marL="1588856" indent="0">
              <a:buNone/>
              <a:defRPr sz="1400" b="1"/>
            </a:lvl5pPr>
            <a:lvl6pPr marL="1986069" indent="0">
              <a:buNone/>
              <a:defRPr sz="1400" b="1"/>
            </a:lvl6pPr>
            <a:lvl7pPr marL="2383284" indent="0">
              <a:buNone/>
              <a:defRPr sz="1400" b="1"/>
            </a:lvl7pPr>
            <a:lvl8pPr marL="2780497" indent="0">
              <a:buNone/>
              <a:defRPr sz="1400" b="1"/>
            </a:lvl8pPr>
            <a:lvl9pPr marL="3177711" indent="0">
              <a:buNone/>
              <a:defRPr sz="1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F6F39-4971-45A6-9C11-0CA8D56B4B4E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6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5AC39-EFED-4210-A1E5-CC00F18FEB48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04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047F2-9DEE-4D01-9B02-54A159E6EA9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373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7213" indent="0">
              <a:buNone/>
              <a:defRPr sz="1100"/>
            </a:lvl2pPr>
            <a:lvl3pPr marL="794428" indent="0">
              <a:buNone/>
              <a:defRPr sz="900"/>
            </a:lvl3pPr>
            <a:lvl4pPr marL="1191642" indent="0">
              <a:buNone/>
              <a:defRPr sz="900"/>
            </a:lvl4pPr>
            <a:lvl5pPr marL="1588856" indent="0">
              <a:buNone/>
              <a:defRPr sz="900"/>
            </a:lvl5pPr>
            <a:lvl6pPr marL="1986069" indent="0">
              <a:buNone/>
              <a:defRPr sz="900"/>
            </a:lvl6pPr>
            <a:lvl7pPr marL="2383284" indent="0">
              <a:buNone/>
              <a:defRPr sz="900"/>
            </a:lvl7pPr>
            <a:lvl8pPr marL="2780497" indent="0">
              <a:buNone/>
              <a:defRPr sz="900"/>
            </a:lvl8pPr>
            <a:lvl9pPr marL="317771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CEB69-221F-4BE4-9B96-9B806E66BAE3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15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397213" indent="0">
              <a:buNone/>
              <a:defRPr sz="2500"/>
            </a:lvl2pPr>
            <a:lvl3pPr marL="794428" indent="0">
              <a:buNone/>
              <a:defRPr sz="2100"/>
            </a:lvl3pPr>
            <a:lvl4pPr marL="1191642" indent="0">
              <a:buNone/>
              <a:defRPr sz="1700"/>
            </a:lvl4pPr>
            <a:lvl5pPr marL="1588856" indent="0">
              <a:buNone/>
              <a:defRPr sz="1700"/>
            </a:lvl5pPr>
            <a:lvl6pPr marL="1986069" indent="0">
              <a:buNone/>
              <a:defRPr sz="1700"/>
            </a:lvl6pPr>
            <a:lvl7pPr marL="2383284" indent="0">
              <a:buNone/>
              <a:defRPr sz="1700"/>
            </a:lvl7pPr>
            <a:lvl8pPr marL="2780497" indent="0">
              <a:buNone/>
              <a:defRPr sz="1700"/>
            </a:lvl8pPr>
            <a:lvl9pPr marL="3177711" indent="0">
              <a:buNone/>
              <a:defRPr sz="17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397213" indent="0">
              <a:buNone/>
              <a:defRPr sz="1100"/>
            </a:lvl2pPr>
            <a:lvl3pPr marL="794428" indent="0">
              <a:buNone/>
              <a:defRPr sz="900"/>
            </a:lvl3pPr>
            <a:lvl4pPr marL="1191642" indent="0">
              <a:buNone/>
              <a:defRPr sz="900"/>
            </a:lvl4pPr>
            <a:lvl5pPr marL="1588856" indent="0">
              <a:buNone/>
              <a:defRPr sz="900"/>
            </a:lvl5pPr>
            <a:lvl6pPr marL="1986069" indent="0">
              <a:buNone/>
              <a:defRPr sz="900"/>
            </a:lvl6pPr>
            <a:lvl7pPr marL="2383284" indent="0">
              <a:buNone/>
              <a:defRPr sz="900"/>
            </a:lvl7pPr>
            <a:lvl8pPr marL="2780497" indent="0">
              <a:buNone/>
              <a:defRPr sz="900"/>
            </a:lvl8pPr>
            <a:lvl9pPr marL="317771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35B62-FA4D-4812-A643-216885CC8A77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000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bg_0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4" y="274639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43" tIns="39721" rIns="79443" bIns="39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4" y="1600203"/>
            <a:ext cx="109727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443" tIns="39721" rIns="79443" bIns="39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6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43" tIns="39721" rIns="79443" bIns="397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7952" y="616585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43" tIns="39721" rIns="79443" bIns="3972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zh-TW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6187" y="6524628"/>
            <a:ext cx="2844801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443" tIns="39721" rIns="79443" bIns="3972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C75CD-414E-4194-ACCB-4BC6F8928A3E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29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5pPr>
      <a:lvl6pPr marL="397213" algn="ctr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6pPr>
      <a:lvl7pPr marL="794428" algn="ctr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7pPr>
      <a:lvl8pPr marL="1191642" algn="ctr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8pPr>
      <a:lvl9pPr marL="1588856" algn="ctr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297911" indent="-297911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645472" indent="-248259" algn="l" rtl="0" eaLnBrk="0" fontAlgn="base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993035" indent="-198608" algn="l" rtl="0" eaLnBrk="0" fontAlgn="base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  <a:ea typeface="+mn-ea"/>
        </a:defRPr>
      </a:lvl3pPr>
      <a:lvl4pPr marL="1390248" indent="-198608" algn="l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1787463" indent="-198608" algn="l" rtl="0" eaLnBrk="0" fontAlgn="base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184677" indent="-19860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81889" indent="-19860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79104" indent="-19860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76318" indent="-19860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213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428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642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856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6069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3284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0497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7711" algn="l" defTabSz="794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cs-sso.org.tw/grd_ttc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/>
              <a:t>台灣基督長老教會南神神學院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200" dirty="0"/>
              <a:t>畢業生流向追蹤問卷系統操作手冊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en-US" altLang="zh-TW" sz="3200" dirty="0"/>
              <a:t>2024-08-08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74215-4E17-49C6-BF06-560F974DD8FD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320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系統綱站入口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D8F30A-D88C-B672-08AF-11DD4792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96" y="2219127"/>
            <a:ext cx="7888898" cy="42524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4ECE723-2147-A9B9-7E14-2B1DE2DD5193}"/>
              </a:ext>
            </a:extLst>
          </p:cNvPr>
          <p:cNvSpPr txBox="1"/>
          <p:nvPr/>
        </p:nvSpPr>
        <p:spPr>
          <a:xfrm>
            <a:off x="3037420" y="1212011"/>
            <a:ext cx="512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網站網址：</a:t>
            </a:r>
            <a:br>
              <a:rPr lang="en-US" altLang="zh-TW" sz="2800" dirty="0"/>
            </a:br>
            <a:r>
              <a:rPr lang="en-US" altLang="zh-TW" sz="2800" dirty="0">
                <a:hlinkClick r:id="rId3"/>
              </a:rPr>
              <a:t>www.ttcs-sso.org.tw/grd_ttc/</a:t>
            </a:r>
            <a:endParaRPr lang="en-US" altLang="zh-TW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518217-2779-43FF-4F46-641E7E2869D2}"/>
              </a:ext>
            </a:extLst>
          </p:cNvPr>
          <p:cNvSpPr/>
          <p:nvPr/>
        </p:nvSpPr>
        <p:spPr bwMode="auto">
          <a:xfrm>
            <a:off x="4886464" y="2879561"/>
            <a:ext cx="1209536" cy="10988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8015167-434B-9763-6EBE-83D94565683F}"/>
              </a:ext>
            </a:extLst>
          </p:cNvPr>
          <p:cNvSpPr txBox="1"/>
          <p:nvPr/>
        </p:nvSpPr>
        <p:spPr>
          <a:xfrm>
            <a:off x="8644467" y="3327399"/>
            <a:ext cx="3159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請點選</a:t>
            </a:r>
            <a:r>
              <a:rPr lang="en-US" altLang="zh-TW" sz="2800" dirty="0"/>
              <a:t>【</a:t>
            </a:r>
            <a:r>
              <a:rPr lang="zh-TW" altLang="en-US" sz="2800" dirty="0"/>
              <a:t>登入系統</a:t>
            </a:r>
            <a:r>
              <a:rPr lang="en-US" altLang="zh-TW" sz="2800" dirty="0"/>
              <a:t>】</a:t>
            </a:r>
            <a:r>
              <a:rPr lang="zh-TW" altLang="en-US" sz="2800" dirty="0"/>
              <a:t>圖示</a:t>
            </a:r>
          </a:p>
        </p:txBody>
      </p:sp>
    </p:spTree>
    <p:extLst>
      <p:ext uri="{BB962C8B-B14F-4D97-AF65-F5344CB8AC3E}">
        <p14:creationId xmlns:p14="http://schemas.microsoft.com/office/powerpoint/2010/main" val="417297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B90AEC-E37A-7D7D-91DA-8DD7B0A4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8" y="1038397"/>
            <a:ext cx="5441524" cy="548623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登入與帳密規則說明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296598" y="2869414"/>
            <a:ext cx="2123936" cy="5595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296598" y="1771322"/>
            <a:ext cx="2123936" cy="5231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03560C2-AF15-B9A6-A29B-65280C885A47}"/>
              </a:ext>
            </a:extLst>
          </p:cNvPr>
          <p:cNvSpPr txBox="1"/>
          <p:nvPr/>
        </p:nvSpPr>
        <p:spPr>
          <a:xfrm>
            <a:off x="6536267" y="1704020"/>
            <a:ext cx="525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帳號：</a:t>
            </a:r>
            <a:br>
              <a:rPr lang="en-US" altLang="zh-TW" sz="2800" dirty="0"/>
            </a:br>
            <a:r>
              <a:rPr lang="zh-TW" altLang="en-US" sz="2800" dirty="0"/>
              <a:t>畢業生請輸入身分證字號共十碼</a:t>
            </a:r>
            <a:r>
              <a:rPr lang="en-US" altLang="zh-TW" sz="2800" dirty="0"/>
              <a:t>(</a:t>
            </a:r>
            <a:r>
              <a:rPr lang="zh-TW" altLang="en-US" sz="2800" dirty="0"/>
              <a:t>第一個字母大寫</a:t>
            </a:r>
            <a:r>
              <a:rPr lang="en-US" altLang="zh-TW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密碼：</a:t>
            </a:r>
            <a:br>
              <a:rPr lang="en-US" altLang="zh-TW" sz="2800" dirty="0"/>
            </a:br>
            <a:r>
              <a:rPr lang="zh-TW" altLang="en-US" sz="2800" dirty="0"/>
              <a:t>畢業生請輸入身分證字號前三碼</a:t>
            </a:r>
            <a:r>
              <a:rPr lang="en-US" altLang="zh-TW" sz="2800" dirty="0"/>
              <a:t>(</a:t>
            </a:r>
            <a:r>
              <a:rPr lang="zh-TW" altLang="en-US" sz="2800" dirty="0"/>
              <a:t>第一碼英文大寫</a:t>
            </a:r>
            <a:r>
              <a:rPr lang="en-US" altLang="zh-TW" sz="2800" dirty="0"/>
              <a:t>)+</a:t>
            </a:r>
            <a:r>
              <a:rPr lang="zh-TW" altLang="en-US" sz="2800" dirty="0"/>
              <a:t>西元年出生年月日</a:t>
            </a:r>
            <a:br>
              <a:rPr lang="en-US" altLang="zh-TW" sz="2800" dirty="0"/>
            </a:br>
            <a:r>
              <a:rPr lang="zh-TW" altLang="en-US" sz="2800" dirty="0"/>
              <a:t>例如身分證字號</a:t>
            </a:r>
            <a:r>
              <a:rPr lang="en-US" altLang="zh-TW" sz="2800" dirty="0"/>
              <a:t>A12</a:t>
            </a:r>
            <a:r>
              <a:rPr lang="zh-TW" altLang="en-US" sz="2800" dirty="0"/>
              <a:t>開頭，</a:t>
            </a:r>
            <a:r>
              <a:rPr lang="en-US" altLang="zh-TW" sz="2800" dirty="0"/>
              <a:t>1980</a:t>
            </a:r>
            <a:r>
              <a:rPr lang="zh-TW" altLang="en-US" sz="2800" dirty="0"/>
              <a:t>年</a:t>
            </a:r>
            <a:r>
              <a:rPr lang="en-US" altLang="zh-TW" sz="2800" dirty="0"/>
              <a:t>1</a:t>
            </a:r>
            <a:r>
              <a:rPr lang="zh-TW" altLang="en-US" sz="2800" dirty="0"/>
              <a:t>月</a:t>
            </a:r>
            <a:r>
              <a:rPr lang="en-US" altLang="zh-TW" sz="2800" dirty="0"/>
              <a:t>1</a:t>
            </a:r>
            <a:r>
              <a:rPr lang="zh-TW" altLang="en-US" sz="2800" dirty="0"/>
              <a:t>日出生，密碼為</a:t>
            </a:r>
            <a:r>
              <a:rPr lang="en-US" altLang="zh-TW" sz="2800" dirty="0"/>
              <a:t>A1219800101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772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A893DE0-5715-1D23-0926-46F3C5A0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4" y="1080849"/>
            <a:ext cx="7974900" cy="527822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進入系統先同意個資聲明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020988" y="6035532"/>
            <a:ext cx="1120527" cy="31595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285331" y="5466654"/>
            <a:ext cx="2308169" cy="31595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cxnSp>
        <p:nvCxnSpPr>
          <p:cNvPr id="9" name="直線單箭頭接點 8"/>
          <p:cNvCxnSpPr>
            <a:cxnSpLocks/>
            <a:stCxn id="14" idx="3"/>
          </p:cNvCxnSpPr>
          <p:nvPr/>
        </p:nvCxnSpPr>
        <p:spPr bwMode="auto">
          <a:xfrm>
            <a:off x="6593500" y="5624632"/>
            <a:ext cx="427488" cy="56887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17076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FA28057-7F6E-4C04-EF90-F01BC085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56" y="1099885"/>
            <a:ext cx="9110133" cy="4737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維護基本資料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336490" y="2787213"/>
            <a:ext cx="2158560" cy="3797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79" y="3428989"/>
            <a:ext cx="42" cy="2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362E0AE-968F-86C4-A2F8-669FE066C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638" y="1822850"/>
            <a:ext cx="6455209" cy="464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矩形 31"/>
          <p:cNvSpPr/>
          <p:nvPr/>
        </p:nvSpPr>
        <p:spPr bwMode="auto">
          <a:xfrm>
            <a:off x="7128933" y="2490880"/>
            <a:ext cx="4650202" cy="32678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8091054" y="5956001"/>
            <a:ext cx="692727" cy="3797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>
            <a:cxnSpLocks/>
            <a:stCxn id="38" idx="3"/>
            <a:endCxn id="32" idx="1"/>
          </p:cNvCxnSpPr>
          <p:nvPr/>
        </p:nvCxnSpPr>
        <p:spPr bwMode="auto">
          <a:xfrm>
            <a:off x="2495050" y="2977103"/>
            <a:ext cx="4633883" cy="11477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2" name="直線單箭頭接點 21"/>
          <p:cNvCxnSpPr>
            <a:cxnSpLocks/>
            <a:endCxn id="33" idx="0"/>
          </p:cNvCxnSpPr>
          <p:nvPr/>
        </p:nvCxnSpPr>
        <p:spPr bwMode="auto">
          <a:xfrm flipH="1">
            <a:off x="8437418" y="5758766"/>
            <a:ext cx="185650" cy="19723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77723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EE66327-1B23-B3FB-3C13-30718492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6" y="1478228"/>
            <a:ext cx="11345333" cy="427108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開始填寫問卷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707174" y="4247945"/>
            <a:ext cx="2645625" cy="3797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79" y="3428989"/>
            <a:ext cx="42" cy="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 bwMode="auto">
          <a:xfrm>
            <a:off x="10803467" y="3682845"/>
            <a:ext cx="973665" cy="48213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>
            <a:cxnSpLocks/>
            <a:stCxn id="38" idx="3"/>
            <a:endCxn id="32" idx="1"/>
          </p:cNvCxnSpPr>
          <p:nvPr/>
        </p:nvCxnSpPr>
        <p:spPr bwMode="auto">
          <a:xfrm flipV="1">
            <a:off x="3352799" y="3923915"/>
            <a:ext cx="7450668" cy="5139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26705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1" y="1183896"/>
            <a:ext cx="10909092" cy="499442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開始填寫問卷</a:t>
            </a:r>
            <a:r>
              <a:rPr lang="en-US" altLang="zh-TW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矩形 37"/>
          <p:cNvSpPr/>
          <p:nvPr/>
        </p:nvSpPr>
        <p:spPr bwMode="auto">
          <a:xfrm>
            <a:off x="3704858" y="3491217"/>
            <a:ext cx="3427461" cy="16044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79" y="3428989"/>
            <a:ext cx="42" cy="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 bwMode="auto">
          <a:xfrm>
            <a:off x="3599411" y="5295206"/>
            <a:ext cx="1213658" cy="48213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>
            <a:endCxn id="32" idx="3"/>
          </p:cNvCxnSpPr>
          <p:nvPr/>
        </p:nvCxnSpPr>
        <p:spPr bwMode="auto">
          <a:xfrm flipH="1">
            <a:off x="4813069" y="5095702"/>
            <a:ext cx="798022" cy="44057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80990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B7E1818-9644-0CDA-A19D-D1560A30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12" y="1784295"/>
            <a:ext cx="11319933" cy="42285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6AF86-06C8-4C07-A2D6-948253CAA5BC}" type="slidenum">
              <a:rPr kumimoji="1"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0" y="-21191"/>
            <a:ext cx="3704859" cy="880955"/>
          </a:xfrm>
          <a:prstGeom prst="rect">
            <a:avLst/>
          </a:prstGeom>
          <a:solidFill>
            <a:srgbClr val="19C3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畢業生流向</a:t>
            </a:r>
          </a:p>
        </p:txBody>
      </p:sp>
      <p:sp>
        <p:nvSpPr>
          <p:cNvPr id="6" name="矩形 5"/>
          <p:cNvSpPr/>
          <p:nvPr/>
        </p:nvSpPr>
        <p:spPr>
          <a:xfrm>
            <a:off x="3704859" y="-21191"/>
            <a:ext cx="8497301" cy="87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9443" tIns="39721" rIns="79443" bIns="39721" rtlCol="0" anchor="ctr"/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修改密碼</a:t>
            </a:r>
            <a:endParaRPr lang="en-US" altLang="zh-TW" sz="44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56413" y="4833950"/>
            <a:ext cx="2533920" cy="5477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79" y="3428989"/>
            <a:ext cx="42" cy="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 bwMode="auto">
          <a:xfrm>
            <a:off x="5835227" y="3368460"/>
            <a:ext cx="2436706" cy="15422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167573" y="4981811"/>
            <a:ext cx="669174" cy="3694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>
            <a:cxnSpLocks/>
            <a:stCxn id="38" idx="3"/>
            <a:endCxn id="32" idx="1"/>
          </p:cNvCxnSpPr>
          <p:nvPr/>
        </p:nvCxnSpPr>
        <p:spPr bwMode="auto">
          <a:xfrm flipV="1">
            <a:off x="3090333" y="4139564"/>
            <a:ext cx="2744894" cy="96827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直線單箭頭接點 15"/>
          <p:cNvCxnSpPr>
            <a:cxnSpLocks/>
            <a:stCxn id="32" idx="2"/>
            <a:endCxn id="15" idx="1"/>
          </p:cNvCxnSpPr>
          <p:nvPr/>
        </p:nvCxnSpPr>
        <p:spPr bwMode="auto">
          <a:xfrm>
            <a:off x="7053580" y="4910667"/>
            <a:ext cx="113993" cy="2558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371783121"/>
      </p:ext>
    </p:extLst>
  </p:cSld>
  <p:clrMapOvr>
    <a:masterClrMapping/>
  </p:clrMapOvr>
</p:sld>
</file>

<file path=ppt/theme/theme1.xml><?xml version="1.0" encoding="utf-8"?>
<a:theme xmlns:a="http://schemas.openxmlformats.org/drawingml/2006/main" name="1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147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微軟正黑體</vt:lpstr>
      <vt:lpstr>Arial</vt:lpstr>
      <vt:lpstr>Calibri</vt:lpstr>
      <vt:lpstr>1_01</vt:lpstr>
      <vt:lpstr>台灣基督長老教會南神神學院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hw lee</dc:creator>
  <cp:lastModifiedBy>Yen-Ta Chen</cp:lastModifiedBy>
  <cp:revision>127</cp:revision>
  <dcterms:created xsi:type="dcterms:W3CDTF">2021-06-23T00:56:08Z</dcterms:created>
  <dcterms:modified xsi:type="dcterms:W3CDTF">2024-08-08T08:29:40Z</dcterms:modified>
</cp:coreProperties>
</file>